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19"/>
  </p:notesMasterIdLst>
  <p:sldIdLst>
    <p:sldId id="256" r:id="rId5"/>
    <p:sldId id="259" r:id="rId6"/>
    <p:sldId id="288" r:id="rId7"/>
    <p:sldId id="279" r:id="rId8"/>
    <p:sldId id="278" r:id="rId9"/>
    <p:sldId id="282" r:id="rId10"/>
    <p:sldId id="287" r:id="rId11"/>
    <p:sldId id="276" r:id="rId12"/>
    <p:sldId id="280" r:id="rId13"/>
    <p:sldId id="281" r:id="rId14"/>
    <p:sldId id="283" r:id="rId15"/>
    <p:sldId id="284" r:id="rId16"/>
    <p:sldId id="285" r:id="rId17"/>
    <p:sldId id="286" r:id="rId18"/>
  </p:sldIdLst>
  <p:sldSz cx="9144000" cy="6858000" type="screen4x3"/>
  <p:notesSz cx="7099300" cy="102346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346DCA-BBFB-4998-A0D3-26020B5EC46A}">
          <p14:sldIdLst>
            <p14:sldId id="256"/>
            <p14:sldId id="259"/>
            <p14:sldId id="288"/>
            <p14:sldId id="279"/>
            <p14:sldId id="278"/>
            <p14:sldId id="282"/>
            <p14:sldId id="287"/>
            <p14:sldId id="276"/>
          </p14:sldIdLst>
        </p14:section>
        <p14:section name="client" id="{5B7295FC-1E33-4D75-BDFA-AFA99E571C02}">
          <p14:sldIdLst>
            <p14:sldId id="280"/>
          </p14:sldIdLst>
        </p14:section>
        <p14:section name="server" id="{954A844C-A9D1-4B83-BE52-6805BFAB7FCF}">
          <p14:sldIdLst>
            <p14:sldId id="281"/>
          </p14:sldIdLst>
        </p14:section>
        <p14:section name="Lina" id="{72D79E4A-07D6-4328-9551-E98B3EA03DA9}">
          <p14:sldIdLst>
            <p14:sldId id="283"/>
          </p14:sldIdLst>
        </p14:section>
        <p14:section name="Anisja" id="{81E628CB-3F0B-4643-8467-9B4FAF75268D}">
          <p14:sldIdLst>
            <p14:sldId id="284"/>
          </p14:sldIdLst>
        </p14:section>
        <p14:section name="Riccardo" id="{4BA808C5-D97A-4D02-B8E7-48D669D7485C}">
          <p14:sldIdLst>
            <p14:sldId id="285"/>
          </p14:sldIdLst>
        </p14:section>
        <p14:section name="Dominique" id="{C479AC26-36E9-45EA-85ED-23F82C7514D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7D2"/>
    <a:srgbClr val="FFFFFF"/>
    <a:srgbClr val="000000"/>
    <a:srgbClr val="006E6E"/>
    <a:srgbClr val="BEC3C8"/>
    <a:srgbClr val="EB829B"/>
    <a:srgbClr val="D20537"/>
    <a:srgbClr val="8C9196"/>
    <a:srgbClr val="2D373C"/>
    <a:srgbClr val="1E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8702C-BA46-4AEE-B36F-8FD78AD4C41C}" v="86" dt="2024-03-13T11:15:38.43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733" y="77"/>
      </p:cViewPr>
      <p:guideLst>
        <p:guide orient="horz" pos="3929"/>
        <p:guide orient="horz" pos="255"/>
        <p:guide orient="horz" pos="958"/>
        <p:guide orient="horz" pos="4065"/>
        <p:guide orient="horz" pos="4110"/>
        <p:guide orient="horz" pos="142"/>
        <p:guide orient="horz" pos="4178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13.03.2024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08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04A-DE6C-7A7F-9276-AC902145F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22806-EBD8-12E1-9D67-E2259E90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CA326-3F09-5312-AE0E-EEFBF4DC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0CD9-210B-E38F-ECE0-6E350395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D6AC-7BFD-CAFB-E8B1-9D2E3DF0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903032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70DE-668E-ACD4-990C-C5304860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11E7A-9A04-D45D-936E-DBCEC2B3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3879-242B-944E-01E9-D939F5F9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0D94-21A9-1665-9F37-1E4FFE4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D3AF-D70A-B9ED-2DEC-2ABD4CC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950316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BDBF-BB01-CB50-452B-775217CA7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AB8B2-775A-FAF7-CAD6-325097C8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44E7-84EE-6533-9754-D1DD7AA7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F816-C04D-C022-3F40-5421CD6A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B38F-BC6B-AA67-637F-676F03FD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859384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670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Autor, DD.MM.YY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1B21-02C2-BA3A-CF2C-9C355AB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2F00-A89C-5153-5DB5-D928717B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57E8-24EB-E3B2-ABDD-A463ACFE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9AB4-B9D0-0405-98F3-015F0CAE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E953-8D56-D194-57C3-7CAB8C2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337499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F2B5-58C9-190D-4056-41A609A0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4E8B-6221-26A4-F24D-44F4691A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EDC3C-6848-CA52-34CB-A6A737D6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EB941-14B0-9C2F-4BF3-C6F46E2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F842-9FBF-4BE9-46A3-2025938F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424564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AB03-B596-C968-BA1E-497A7876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D6B6-7606-9E0C-1A46-3D8C17D9C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8A508-5842-8F6A-BA7B-7BB742DEC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583A5-C65E-2396-5BD0-6C374CC0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B083F-AB55-C533-30B4-34E15EF9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4E9F-2D98-372B-9455-52C273A5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18489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8648-DF7F-39B2-212E-D711BAC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B1EB-1AE6-FB5F-6EE7-83869E9C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469ED-F40E-B016-3B61-28714BFE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6D4-6CD2-B63F-AD7C-2BC2E69E0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F733B-8800-173A-784E-BC90487D7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54725-D5BB-32FB-4A97-4D1A3C39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50AB7-0215-541E-BCD6-78A0B3F3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75FC6-AD2D-EDCD-3AE3-22476F96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23691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5A06-E2C1-9F83-DA90-6746269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9BC02-D95E-EF4D-8269-C2B13A68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F70DC-11BD-9EB5-7D10-15065EC1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316CD-1EB0-335F-32F6-ED995491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6766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69F00-DD1D-E7E4-939D-4771F209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FD481-5846-3FC1-4AE3-4EFA727C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8E36-E9B9-0BB6-424C-0CFA213D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356138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A856-00DF-4E95-6167-4EB3B1F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D559-3CBA-D372-0CCE-83A741D1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9E439-09DF-1B62-AD20-CE3FC7852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7852-157B-D51F-D5E0-2BBF9EE4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EDC3-AF3D-CEED-B1DB-996A7248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4966-5DF3-C263-7A0F-55F0CD3F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862973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92DF-992C-237F-B954-13D06EC4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CCA40-7018-422F-B8AA-614E9ADA9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2FB7B-69C9-408E-B781-0810FCAF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32E5-01A9-A985-5235-24F8CCB0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3EAF8-6104-15FF-5C2B-E855D419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2593-0188-62E3-846A-C6E5379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603409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7137B-155F-2237-D788-26BED236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C406D-C6B9-5957-A084-FA012EC11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3BB7-5D63-B5BF-D85C-023916831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14F4-E3B7-3C50-0CC4-9B8D0B2A3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C538-3ACE-9B02-3102-1D47CC2BA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88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slide" Target="slide9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slide" Target="slide12.xml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17" Type="http://schemas.openxmlformats.org/officeDocument/2006/relationships/image" Target="../media/image15.png"/><Relationship Id="rId2" Type="http://schemas.openxmlformats.org/officeDocument/2006/relationships/image" Target="../media/image8.jpeg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3.png"/><Relationship Id="rId5" Type="http://schemas.openxmlformats.org/officeDocument/2006/relationships/image" Target="../media/image90.png"/><Relationship Id="rId15" Type="http://schemas.openxmlformats.org/officeDocument/2006/relationships/image" Target="../media/image15.png"/><Relationship Id="rId10" Type="http://schemas.openxmlformats.org/officeDocument/2006/relationships/slide" Target="slide11.xml"/><Relationship Id="rId4" Type="http://schemas.openxmlformats.org/officeDocument/2006/relationships/slide" Target="slide13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6FD23A-D8DB-AF1C-B859-415A8DB21152}"/>
              </a:ext>
            </a:extLst>
          </p:cNvPr>
          <p:cNvSpPr/>
          <p:nvPr/>
        </p:nvSpPr>
        <p:spPr>
          <a:xfrm>
            <a:off x="0" y="404664"/>
            <a:ext cx="8001000" cy="518457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 dirty="0"/>
              <a:t>Kniffeliger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Anisja</a:t>
            </a:r>
            <a:r>
              <a:rPr lang="de-CH" dirty="0"/>
              <a:t>, Dominique, Lina, Riccardo</a:t>
            </a:r>
          </a:p>
        </p:txBody>
      </p:sp>
    </p:spTree>
    <p:extLst>
      <p:ext uri="{BB962C8B-B14F-4D97-AF65-F5344CB8AC3E}">
        <p14:creationId xmlns:p14="http://schemas.microsoft.com/office/powerpoint/2010/main" val="96454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1BBAF-4C99-8947-C775-78411EA7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14858"/>
            <a:ext cx="3655318" cy="562828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Server</a:t>
            </a:r>
          </a:p>
          <a:p>
            <a:pPr>
              <a:buFontTx/>
              <a:buChar char="-"/>
            </a:pPr>
            <a:r>
              <a:rPr lang="en-GB" dirty="0" err="1"/>
              <a:t>Kennt</a:t>
            </a:r>
            <a:r>
              <a:rPr lang="en-GB" dirty="0"/>
              <a:t> und </a:t>
            </a:r>
            <a:r>
              <a:rPr lang="en-GB" dirty="0" err="1"/>
              <a:t>erzwingt</a:t>
            </a:r>
            <a:r>
              <a:rPr lang="en-GB" dirty="0"/>
              <a:t> den </a:t>
            </a:r>
            <a:r>
              <a:rPr lang="en-GB" dirty="0" err="1"/>
              <a:t>Spielstatus</a:t>
            </a:r>
            <a:r>
              <a:rPr lang="en-GB" dirty="0"/>
              <a:t> </a:t>
            </a:r>
          </a:p>
          <a:p>
            <a:pPr>
              <a:buFontTx/>
              <a:buChar char="-"/>
            </a:pPr>
            <a:r>
              <a:rPr lang="en-GB" dirty="0" err="1"/>
              <a:t>Generiert</a:t>
            </a:r>
            <a:r>
              <a:rPr lang="en-GB" dirty="0"/>
              <a:t> die </a:t>
            </a:r>
            <a:r>
              <a:rPr lang="en-GB" dirty="0" err="1"/>
              <a:t>Würfelzahlen</a:t>
            </a:r>
            <a:r>
              <a:rPr lang="en-GB" dirty="0"/>
              <a:t> und </a:t>
            </a:r>
            <a:r>
              <a:rPr lang="en-GB" dirty="0" err="1"/>
              <a:t>sendet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den Client</a:t>
            </a:r>
          </a:p>
          <a:p>
            <a:pPr>
              <a:buFontTx/>
              <a:buChar char="-"/>
            </a:pPr>
            <a:r>
              <a:rPr lang="en-GB" dirty="0" err="1"/>
              <a:t>Setzt</a:t>
            </a:r>
            <a:r>
              <a:rPr lang="en-GB" dirty="0"/>
              <a:t> die </a:t>
            </a:r>
            <a:r>
              <a:rPr lang="en-GB" dirty="0" err="1"/>
              <a:t>Spiellogik</a:t>
            </a:r>
            <a:r>
              <a:rPr lang="en-GB" dirty="0"/>
              <a:t> um und </a:t>
            </a:r>
            <a:r>
              <a:rPr lang="en-GB" dirty="0" err="1"/>
              <a:t>erzwing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</a:p>
          <a:p>
            <a:pPr>
              <a:buFontTx/>
              <a:buChar char="-"/>
            </a:pPr>
            <a:r>
              <a:rPr lang="en-GB" dirty="0" err="1"/>
              <a:t>Kann</a:t>
            </a:r>
            <a:r>
              <a:rPr lang="en-GB" dirty="0"/>
              <a:t> das Spiel </a:t>
            </a:r>
            <a:r>
              <a:rPr lang="en-GB" dirty="0" err="1"/>
              <a:t>beenden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937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DFB2-B14D-0AE1-5DF1-A0A990A26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72" y="2204864"/>
            <a:ext cx="3492128" cy="4032424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Präsentationen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Network</a:t>
            </a:r>
          </a:p>
          <a:p>
            <a:pPr>
              <a:buFontTx/>
              <a:buChar char="-"/>
            </a:pPr>
            <a:r>
              <a:rPr lang="en-GB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293188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5973-4740-CB91-BFB2-187C9B159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176" y="1988840"/>
            <a:ext cx="2844056" cy="4212406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Planung</a:t>
            </a:r>
            <a:r>
              <a:rPr lang="en-GB" dirty="0"/>
              <a:t> und </a:t>
            </a:r>
            <a:r>
              <a:rPr lang="en-GB" dirty="0" err="1"/>
              <a:t>Dokumentation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Spiellogik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Design/</a:t>
            </a:r>
            <a:r>
              <a:rPr lang="en-GB" dirty="0" err="1"/>
              <a:t>Zeichnungen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Unit Tests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71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878B-3736-1D22-BA29-DDCE91A4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564904"/>
            <a:ext cx="3276104" cy="3816400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Spiellogik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Unit Tests</a:t>
            </a:r>
          </a:p>
          <a:p>
            <a:pPr>
              <a:buFontTx/>
              <a:buChar char="-"/>
            </a:pPr>
            <a:r>
              <a:rPr lang="en-GB" dirty="0"/>
              <a:t>Police officer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2961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E227-0CD4-F48F-1019-A792BD9A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204864"/>
            <a:ext cx="3131888" cy="4032424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Networking</a:t>
            </a:r>
          </a:p>
          <a:p>
            <a:pPr>
              <a:buFontTx/>
              <a:buChar char="-"/>
            </a:pPr>
            <a:r>
              <a:rPr lang="en-GB" dirty="0"/>
              <a:t>GUI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0717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315A44F-1425-D62B-F240-7241BC4CE21B}"/>
              </a:ext>
            </a:extLst>
          </p:cNvPr>
          <p:cNvSpPr/>
          <p:nvPr/>
        </p:nvSpPr>
        <p:spPr>
          <a:xfrm>
            <a:off x="-36512" y="562432"/>
            <a:ext cx="4248472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4BF9BCD-A8B2-0564-9B96-BD8EBCE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r>
              <a:rPr lang="en-GB" dirty="0"/>
              <a:t>/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B3211-D219-EEA1-9A21-1522B821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548139"/>
            <a:ext cx="8676456" cy="51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30B9A1-C07B-D2F1-1143-2A586B8CA792}"/>
              </a:ext>
            </a:extLst>
          </p:cNvPr>
          <p:cNvSpPr/>
          <p:nvPr/>
        </p:nvSpPr>
        <p:spPr>
          <a:xfrm>
            <a:off x="-35416" y="551136"/>
            <a:ext cx="3779912" cy="953541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F693E-26F8-3FE8-96D6-0EF5DBB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Neue 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E2E6-658C-96F1-1F62-A0637C02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7"/>
            <a:ext cx="7886700" cy="375607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Eintrag</a:t>
            </a:r>
            <a:r>
              <a:rPr lang="en-GB" dirty="0"/>
              <a:t> </a:t>
            </a:r>
            <a:r>
              <a:rPr lang="en-GB" dirty="0" err="1"/>
              <a:t>klauen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einfrieren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löschen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Punkteblätter</a:t>
            </a:r>
            <a:r>
              <a:rPr lang="en-GB" dirty="0"/>
              <a:t> um </a:t>
            </a:r>
            <a:r>
              <a:rPr lang="en-GB" dirty="0" err="1"/>
              <a:t>eine</a:t>
            </a:r>
            <a:r>
              <a:rPr lang="en-GB" dirty="0"/>
              <a:t> Person </a:t>
            </a:r>
            <a:r>
              <a:rPr lang="en-GB" dirty="0" err="1"/>
              <a:t>rotieren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Punkteblatt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Person </a:t>
            </a:r>
            <a:r>
              <a:rPr lang="en-GB" dirty="0" err="1"/>
              <a:t>tauschen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Alle </a:t>
            </a:r>
            <a:r>
              <a:rPr lang="en-GB" dirty="0" err="1"/>
              <a:t>fünf</a:t>
            </a:r>
            <a:r>
              <a:rPr lang="en-GB" dirty="0"/>
              <a:t> </a:t>
            </a:r>
            <a:r>
              <a:rPr lang="en-GB" dirty="0" err="1"/>
              <a:t>Boni</a:t>
            </a:r>
            <a:r>
              <a:rPr lang="en-GB" dirty="0"/>
              <a:t> auf </a:t>
            </a:r>
            <a:r>
              <a:rPr lang="en-GB" dirty="0" err="1"/>
              <a:t>einmal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10AA-3147-E201-F7CD-54147079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551136"/>
            <a:ext cx="2393208" cy="31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omputer with a screen open&#10;&#10;Description automatically generated with medium confidence">
            <a:extLst>
              <a:ext uri="{FF2B5EF4-FFF2-40B4-BE49-F238E27FC236}">
                <a16:creationId xmlns:a16="http://schemas.microsoft.com/office/drawing/2014/main" id="{7C1CE892-C384-F691-955B-B7DBE2DAF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" y="3645503"/>
            <a:ext cx="3943607" cy="3154115"/>
          </a:xfr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172F0FC0-5DC7-09B7-71A7-E6FDB71877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7698660"/>
                  </p:ext>
                </p:extLst>
              </p:nvPr>
            </p:nvGraphicFramePr>
            <p:xfrm>
              <a:off x="62008" y="3297907"/>
              <a:ext cx="4693459" cy="3520094"/>
            </p:xfrm>
            <a:graphic>
              <a:graphicData uri="http://schemas.microsoft.com/office/powerpoint/2016/sectionzoom">
                <psez:sectionZm>
                  <psez:sectionZmObj sectionId="{5B7295FC-1E33-4D75-BDFA-AFA99E571C02}">
                    <psez:zmPr id="{E7CCD2EB-B362-45CC-B992-FB40A1F7BEA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3459" cy="352009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72F0FC0-5DC7-09B7-71A7-E6FDB7187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08" y="3297907"/>
                <a:ext cx="4693459" cy="352009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369FE29-DEF2-13F8-DE80-C0BCFF089498}"/>
              </a:ext>
            </a:extLst>
          </p:cNvPr>
          <p:cNvSpPr/>
          <p:nvPr/>
        </p:nvSpPr>
        <p:spPr>
          <a:xfrm>
            <a:off x="0" y="548680"/>
            <a:ext cx="3563888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2E4D9-8C0A-D7AE-D71C-F85AAF14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Server/Client</a:t>
            </a:r>
            <a:endParaRPr lang="en-DE" dirty="0"/>
          </a:p>
        </p:txBody>
      </p:sp>
      <p:pic>
        <p:nvPicPr>
          <p:cNvPr id="14" name="Picture 13" descr="A pink computer tower with many drawers&#10;&#10;Description automatically generated">
            <a:extLst>
              <a:ext uri="{FF2B5EF4-FFF2-40B4-BE49-F238E27FC236}">
                <a16:creationId xmlns:a16="http://schemas.microsoft.com/office/drawing/2014/main" id="{F4860CFB-9455-5912-527A-498546C68D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70" y="-99392"/>
            <a:ext cx="3237355" cy="40469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4FB21-F168-F874-4BEC-9C52CA5C4874}"/>
              </a:ext>
            </a:extLst>
          </p:cNvPr>
          <p:cNvCxnSpPr>
            <a:cxnSpLocks/>
          </p:cNvCxnSpPr>
          <p:nvPr/>
        </p:nvCxnSpPr>
        <p:spPr>
          <a:xfrm flipV="1">
            <a:off x="3984242" y="2773648"/>
            <a:ext cx="587757" cy="50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68D46B-FCED-3800-8334-998E3F9EA83D}"/>
              </a:ext>
            </a:extLst>
          </p:cNvPr>
          <p:cNvCxnSpPr>
            <a:cxnSpLocks/>
          </p:cNvCxnSpPr>
          <p:nvPr/>
        </p:nvCxnSpPr>
        <p:spPr>
          <a:xfrm flipH="1">
            <a:off x="4114137" y="2924944"/>
            <a:ext cx="554942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E61A5067-1561-3E54-45F9-E96D33DCE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3244965"/>
                  </p:ext>
                </p:extLst>
              </p:nvPr>
            </p:nvGraphicFramePr>
            <p:xfrm>
              <a:off x="4062351" y="128117"/>
              <a:ext cx="4693459" cy="3520095"/>
            </p:xfrm>
            <a:graphic>
              <a:graphicData uri="http://schemas.microsoft.com/office/powerpoint/2016/sectionzoom">
                <psez:sectionZm>
                  <psez:sectionZmObj sectionId="{954A844C-A9D1-4B83-BE52-6805BFAB7FCF}">
                    <psez:zmPr id="{D28FD692-4B54-40E9-9C6D-406F45D03D33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3459" cy="35200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61A5067-1561-3E54-45F9-E96D33DCE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2351" y="128117"/>
                <a:ext cx="4693459" cy="35200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82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55B3C-CE32-8195-9EEE-EE56DA245758}"/>
              </a:ext>
            </a:extLst>
          </p:cNvPr>
          <p:cNvSpPr/>
          <p:nvPr/>
        </p:nvSpPr>
        <p:spPr>
          <a:xfrm>
            <a:off x="0" y="620688"/>
            <a:ext cx="3779912" cy="792088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3A976-F68A-1291-6D55-DCE136B1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C2A2-FC7D-C142-DB1E-F990755D2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7"/>
            <a:ext cx="7886700" cy="375607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Das GUI </a:t>
            </a:r>
            <a:r>
              <a:rPr lang="en-GB" dirty="0" err="1"/>
              <a:t>enthält</a:t>
            </a:r>
            <a:r>
              <a:rPr lang="en-GB" dirty="0"/>
              <a:t> die </a:t>
            </a:r>
            <a:r>
              <a:rPr lang="en-GB" dirty="0" err="1"/>
              <a:t>wichtigen</a:t>
            </a:r>
            <a:r>
              <a:rPr lang="en-GB" dirty="0"/>
              <a:t> </a:t>
            </a:r>
            <a:r>
              <a:rPr lang="en-GB" dirty="0" err="1"/>
              <a:t>Aspekte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Mockup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Die </a:t>
            </a:r>
            <a:r>
              <a:rPr lang="en-GB" dirty="0" err="1"/>
              <a:t>Regeln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erzwungen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erklärt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Server/Client </a:t>
            </a:r>
            <a:r>
              <a:rPr lang="en-GB" dirty="0" err="1"/>
              <a:t>können</a:t>
            </a:r>
            <a:r>
              <a:rPr lang="en-GB" dirty="0"/>
              <a:t> die </a:t>
            </a:r>
            <a:r>
              <a:rPr lang="en-GB" dirty="0" err="1"/>
              <a:t>spezifizierten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bewältigen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4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1B1924B-A171-9EDC-F95C-5281EA138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93" y="3861048"/>
            <a:ext cx="2642864" cy="3303782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F6B02E5E-897E-0B62-F734-FC511E824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6432002"/>
                  </p:ext>
                </p:extLst>
              </p:nvPr>
            </p:nvGraphicFramePr>
            <p:xfrm>
              <a:off x="1201509" y="4164359"/>
              <a:ext cx="3360419" cy="2520315"/>
            </p:xfrm>
            <a:graphic>
              <a:graphicData uri="http://schemas.microsoft.com/office/powerpoint/2016/sectionzoom">
                <psez:sectionZm>
                  <psez:sectionZmObj sectionId="{4BA808C5-D97A-4D02-B8E7-48D669D7485C}">
                    <psez:zmPr id="{2EED8496-C680-4376-A777-D0A12B6FE6B7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60419" cy="252031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B02E5E-897E-0B62-F734-FC511E824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1509" y="4164359"/>
                <a:ext cx="3360419" cy="252031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6CFC0BF2-82B2-85AC-DDE3-9DB50D140C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6" y="3718718"/>
            <a:ext cx="2483768" cy="3308996"/>
          </a:xfrm>
          <a:prstGeom prst="rect">
            <a:avLst/>
          </a:prstGeom>
        </p:spPr>
      </p:pic>
      <p:pic>
        <p:nvPicPr>
          <p:cNvPr id="9" name="Picture 8" descr="A cartoon of a child with curly red hair&#10;&#10;Description automatically generated">
            <a:extLst>
              <a:ext uri="{FF2B5EF4-FFF2-40B4-BE49-F238E27FC236}">
                <a16:creationId xmlns:a16="http://schemas.microsoft.com/office/drawing/2014/main" id="{E34CE544-2404-18CF-5831-DDC83CA69A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23" y="1236475"/>
            <a:ext cx="2642864" cy="3520954"/>
          </a:xfrm>
          <a:prstGeom prst="rect">
            <a:avLst/>
          </a:prstGeom>
        </p:spPr>
      </p:pic>
      <p:pic>
        <p:nvPicPr>
          <p:cNvPr id="22" name="Picture 21" descr="A cartoon of a person with red hair&#10;&#10;Description automatically generated">
            <a:extLst>
              <a:ext uri="{FF2B5EF4-FFF2-40B4-BE49-F238E27FC236}">
                <a16:creationId xmlns:a16="http://schemas.microsoft.com/office/drawing/2014/main" id="{BA9648BE-EA27-E9FC-DA95-12995E529C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16"/>
            <a:ext cx="2216286" cy="2952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8A07C-FCE7-E95F-6EC5-5C4D5B0183FA}"/>
              </a:ext>
            </a:extLst>
          </p:cNvPr>
          <p:cNvSpPr/>
          <p:nvPr/>
        </p:nvSpPr>
        <p:spPr>
          <a:xfrm>
            <a:off x="0" y="620688"/>
            <a:ext cx="6444208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2D769-95EB-0F00-B6F3-A1995072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Organisation: </a:t>
            </a:r>
            <a:r>
              <a:rPr lang="en-GB" dirty="0" err="1"/>
              <a:t>Zuständigkeiten</a:t>
            </a:r>
            <a:endParaRPr lang="en-DE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22C536ED-CDCA-48C1-FF62-CA457786C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62262"/>
                  </p:ext>
                </p:extLst>
              </p:nvPr>
            </p:nvGraphicFramePr>
            <p:xfrm>
              <a:off x="16048" y="1484079"/>
              <a:ext cx="3445192" cy="2583895"/>
            </p:xfrm>
            <a:graphic>
              <a:graphicData uri="http://schemas.microsoft.com/office/powerpoint/2016/sectionzoom">
                <psez:sectionZm>
                  <psez:sectionZmObj sectionId="{72D79E4A-07D6-4328-9551-E98B3EA03DA9}">
                    <psez:zmPr id="{D7F1924D-F86A-4EA9-A166-957CD11F3053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5192" cy="25838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2C536ED-CDCA-48C1-FF62-CA457786C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48" y="1484079"/>
                <a:ext cx="3445192" cy="2583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935A5574-47CC-CBBC-419C-19C97A58C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166001"/>
                  </p:ext>
                </p:extLst>
              </p:nvPr>
            </p:nvGraphicFramePr>
            <p:xfrm>
              <a:off x="4261898" y="1516927"/>
              <a:ext cx="3514708" cy="2636032"/>
            </p:xfrm>
            <a:graphic>
              <a:graphicData uri="http://schemas.microsoft.com/office/powerpoint/2016/sectionzoom">
                <psez:sectionZm>
                  <psez:sectionZmObj sectionId="{81E628CB-3F0B-4643-8467-9B4FAF75268D}">
                    <psez:zmPr id="{1772CC8F-B3CB-4EF8-999E-A249B0008137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14708" cy="26360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35A5574-47CC-CBBC-419C-19C97A58C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61898" y="1516927"/>
                <a:ext cx="3514708" cy="263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31D50EF5-4B22-7738-A169-549E4C726F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835262"/>
                  </p:ext>
                </p:extLst>
              </p:nvPr>
            </p:nvGraphicFramePr>
            <p:xfrm>
              <a:off x="5680795" y="4196907"/>
              <a:ext cx="3451399" cy="2588551"/>
            </p:xfrm>
            <a:graphic>
              <a:graphicData uri="http://schemas.microsoft.com/office/powerpoint/2016/sectionzoom">
                <psez:sectionZm>
                  <psez:sectionZmObj sectionId="{C479AC26-36E9-45EA-85ED-23F82C7514DE}">
                    <psez:zmPr id="{158A8CB4-AE61-4584-B0E2-1B6F9F687CD1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1399" cy="258855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1D50EF5-4B22-7738-A169-549E4C726F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80795" y="4196907"/>
                <a:ext cx="3451399" cy="25885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3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26647-12F4-09F5-47FC-44BB53D11065}"/>
              </a:ext>
            </a:extLst>
          </p:cNvPr>
          <p:cNvSpPr/>
          <p:nvPr/>
        </p:nvSpPr>
        <p:spPr>
          <a:xfrm>
            <a:off x="0" y="548680"/>
            <a:ext cx="493204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7C60-C63C-6A67-81C8-5B05366B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Organisation: </a:t>
            </a:r>
            <a:r>
              <a:rPr lang="en-GB" dirty="0" err="1"/>
              <a:t>Zeitplan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0F180C-EF25-ABDC-4945-12EE079DE684}"/>
              </a:ext>
            </a:extLst>
          </p:cNvPr>
          <p:cNvCxnSpPr>
            <a:cxnSpLocks/>
          </p:cNvCxnSpPr>
          <p:nvPr/>
        </p:nvCxnSpPr>
        <p:spPr>
          <a:xfrm>
            <a:off x="460843" y="3212976"/>
            <a:ext cx="80545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F52DB-D71A-F7EA-BFE7-CDA3C4F7A1C5}"/>
              </a:ext>
            </a:extLst>
          </p:cNvPr>
          <p:cNvCxnSpPr/>
          <p:nvPr/>
        </p:nvCxnSpPr>
        <p:spPr>
          <a:xfrm>
            <a:off x="421196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C4D6E2-A008-6574-1BE3-CDF5487EBF4E}"/>
              </a:ext>
            </a:extLst>
          </p:cNvPr>
          <p:cNvCxnSpPr/>
          <p:nvPr/>
        </p:nvCxnSpPr>
        <p:spPr>
          <a:xfrm>
            <a:off x="7956376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7BF6D0-A2D5-7782-1ACA-D4872C5A06DB}"/>
              </a:ext>
            </a:extLst>
          </p:cNvPr>
          <p:cNvCxnSpPr/>
          <p:nvPr/>
        </p:nvCxnSpPr>
        <p:spPr>
          <a:xfrm>
            <a:off x="6228184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A770F3-9D8E-A52D-B9A5-52E811C950EF}"/>
              </a:ext>
            </a:extLst>
          </p:cNvPr>
          <p:cNvCxnSpPr/>
          <p:nvPr/>
        </p:nvCxnSpPr>
        <p:spPr>
          <a:xfrm>
            <a:off x="62865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034A4-4DBD-9C11-5A36-45183E8C9B03}"/>
              </a:ext>
            </a:extLst>
          </p:cNvPr>
          <p:cNvCxnSpPr/>
          <p:nvPr/>
        </p:nvCxnSpPr>
        <p:spPr>
          <a:xfrm>
            <a:off x="2339752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882218-7E3C-528C-0A66-B366AC070F8D}"/>
              </a:ext>
            </a:extLst>
          </p:cNvPr>
          <p:cNvSpPr txBox="1"/>
          <p:nvPr/>
        </p:nvSpPr>
        <p:spPr>
          <a:xfrm>
            <a:off x="460843" y="3983083"/>
            <a:ext cx="2278101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Server/Client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6B1BB-2777-B7EE-1C45-82293376A5A8}"/>
              </a:ext>
            </a:extLst>
          </p:cNvPr>
          <p:cNvSpPr txBox="1"/>
          <p:nvPr/>
        </p:nvSpPr>
        <p:spPr>
          <a:xfrm>
            <a:off x="2095312" y="4609089"/>
            <a:ext cx="2404680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Spiellogik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4D8250-CA03-5C0A-D42F-488D26F6E65E}"/>
              </a:ext>
            </a:extLst>
          </p:cNvPr>
          <p:cNvSpPr txBox="1"/>
          <p:nvPr/>
        </p:nvSpPr>
        <p:spPr>
          <a:xfrm>
            <a:off x="3560536" y="3983031"/>
            <a:ext cx="3528391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GUI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C008B-D324-6677-B6F5-E49B01D93D82}"/>
              </a:ext>
            </a:extLst>
          </p:cNvPr>
          <p:cNvSpPr txBox="1"/>
          <p:nvPr/>
        </p:nvSpPr>
        <p:spPr>
          <a:xfrm>
            <a:off x="460843" y="5122437"/>
            <a:ext cx="6628084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E7C6-E06A-C1B7-378F-FABD192A4FD4}"/>
              </a:ext>
            </a:extLst>
          </p:cNvPr>
          <p:cNvSpPr txBox="1"/>
          <p:nvPr/>
        </p:nvSpPr>
        <p:spPr>
          <a:xfrm>
            <a:off x="4983049" y="4568470"/>
            <a:ext cx="2973328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E9930-1FCC-2D3B-E85C-5E31C396E7ED}"/>
              </a:ext>
            </a:extLst>
          </p:cNvPr>
          <p:cNvSpPr txBox="1"/>
          <p:nvPr/>
        </p:nvSpPr>
        <p:spPr>
          <a:xfrm>
            <a:off x="323528" y="2636912"/>
            <a:ext cx="64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MS1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0EDF2-2C6A-8B01-5262-4C0A859D10F5}"/>
              </a:ext>
            </a:extLst>
          </p:cNvPr>
          <p:cNvSpPr txBox="1"/>
          <p:nvPr/>
        </p:nvSpPr>
        <p:spPr>
          <a:xfrm>
            <a:off x="2095312" y="2655291"/>
            <a:ext cx="64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MS2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42FD9-AC98-9515-A424-0C66C970E99F}"/>
              </a:ext>
            </a:extLst>
          </p:cNvPr>
          <p:cNvSpPr txBox="1"/>
          <p:nvPr/>
        </p:nvSpPr>
        <p:spPr>
          <a:xfrm>
            <a:off x="3924873" y="2648698"/>
            <a:ext cx="6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MS3</a:t>
            </a:r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A3783-C749-D8BE-B914-86938030A93B}"/>
              </a:ext>
            </a:extLst>
          </p:cNvPr>
          <p:cNvSpPr txBox="1"/>
          <p:nvPr/>
        </p:nvSpPr>
        <p:spPr>
          <a:xfrm>
            <a:off x="5906379" y="2676850"/>
            <a:ext cx="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MS4</a:t>
            </a: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85C00-097B-3E55-A444-CDE6DAAFA8DD}"/>
              </a:ext>
            </a:extLst>
          </p:cNvPr>
          <p:cNvSpPr txBox="1"/>
          <p:nvPr/>
        </p:nvSpPr>
        <p:spPr>
          <a:xfrm>
            <a:off x="7596336" y="2676850"/>
            <a:ext cx="7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MS5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621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group of people in a room&#10;&#10;Description automatically generated">
            <a:extLst>
              <a:ext uri="{FF2B5EF4-FFF2-40B4-BE49-F238E27FC236}">
                <a16:creationId xmlns:a16="http://schemas.microsoft.com/office/drawing/2014/main" id="{2AA36C41-B154-733B-9FAE-D0587FFE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31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  <a:t>Vielen Dank</a:t>
            </a:r>
            <a:b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</a:rPr>
              <a:t>für eure Aufmerksamkeit </a:t>
            </a: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200" b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0166-A3CE-8616-6832-32BB8561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136" y="1268760"/>
            <a:ext cx="2915864" cy="489652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Client</a:t>
            </a:r>
          </a:p>
          <a:p>
            <a:pPr>
              <a:buFontTx/>
              <a:buChar char="-"/>
            </a:pPr>
            <a:r>
              <a:rPr lang="en-GB" dirty="0" err="1"/>
              <a:t>Initiiert</a:t>
            </a:r>
            <a:r>
              <a:rPr lang="en-GB" dirty="0"/>
              <a:t>/</a:t>
            </a:r>
            <a:r>
              <a:rPr lang="en-GB" dirty="0" err="1"/>
              <a:t>Behandelt</a:t>
            </a:r>
            <a:r>
              <a:rPr lang="en-GB" dirty="0"/>
              <a:t> </a:t>
            </a:r>
            <a:r>
              <a:rPr lang="en-GB" dirty="0" err="1"/>
              <a:t>Aktionen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Spiel (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Würfeln</a:t>
            </a:r>
            <a:r>
              <a:rPr lang="en-GB" dirty="0"/>
              <a:t>)</a:t>
            </a:r>
          </a:p>
          <a:p>
            <a:pPr>
              <a:buFontTx/>
              <a:buChar char="-"/>
            </a:pP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den Server </a:t>
            </a:r>
            <a:r>
              <a:rPr lang="en-GB" dirty="0" err="1"/>
              <a:t>weiter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Zeigt</a:t>
            </a:r>
            <a:r>
              <a:rPr lang="en-GB" dirty="0"/>
              <a:t> den </a:t>
            </a:r>
            <a:r>
              <a:rPr lang="en-GB" dirty="0" err="1"/>
              <a:t>Spielstand</a:t>
            </a:r>
            <a:r>
              <a:rPr lang="en-GB" dirty="0"/>
              <a:t> an (</a:t>
            </a:r>
            <a:r>
              <a:rPr lang="en-GB" dirty="0" err="1"/>
              <a:t>Punkte</a:t>
            </a:r>
            <a:r>
              <a:rPr lang="en-GB" dirty="0"/>
              <a:t>, </a:t>
            </a:r>
            <a:r>
              <a:rPr lang="en-GB" dirty="0" err="1"/>
              <a:t>aktive</a:t>
            </a:r>
            <a:r>
              <a:rPr lang="en-GB" dirty="0"/>
              <a:t> </a:t>
            </a:r>
            <a:r>
              <a:rPr lang="en-GB" dirty="0" err="1"/>
              <a:t>SpielerInnen</a:t>
            </a:r>
            <a:r>
              <a:rPr lang="en-GB" dirty="0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57804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95708A643972343BDE19A54BF0A0675" ma:contentTypeVersion="6" ma:contentTypeDescription="Ein neues Dokument erstellen." ma:contentTypeScope="" ma:versionID="bdd4cebfbb7fa6d2ef9997a5fd755d31">
  <xsd:schema xmlns:xsd="http://www.w3.org/2001/XMLSchema" xmlns:xs="http://www.w3.org/2001/XMLSchema" xmlns:p="http://schemas.microsoft.com/office/2006/metadata/properties" xmlns:ns3="6ee6fb56-eaf6-4c6f-ac35-aa01ad0f1ab7" targetNamespace="http://schemas.microsoft.com/office/2006/metadata/properties" ma:root="true" ma:fieldsID="c546388e3b4931aa7bb79b985c976273" ns3:_="">
    <xsd:import namespace="6ee6fb56-eaf6-4c6f-ac35-aa01ad0f1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6fb56-eaf6-4c6f-ac35-aa01ad0f1a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18F654-82C2-43B9-B5D2-07059FF64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e6fb56-eaf6-4c6f-ac35-aa01ad0f1a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F1C51D-7D2F-4113-BB4E-70C374610B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221C4-2055-439F-8C8A-87F724F7BF54}">
  <ds:schemaRefs>
    <ds:schemaRef ds:uri="http://purl.org/dc/dcmitype/"/>
    <ds:schemaRef ds:uri="http://schemas.openxmlformats.org/package/2006/metadata/core-properties"/>
    <ds:schemaRef ds:uri="6ee6fb56-eaf6-4c6f-ac35-aa01ad0f1ab7"/>
    <ds:schemaRef ds:uri="http://schemas.microsoft.com/office/2006/documentManagement/types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www.w3.org/XML/1998/namespace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</Words>
  <Application>Microsoft Office PowerPoint</Application>
  <PresentationFormat>On-screen Show (4:3)</PresentationFormat>
  <Paragraphs>52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Wingdings</vt:lpstr>
      <vt:lpstr>Office Theme</vt:lpstr>
      <vt:lpstr>Kniffeliger</vt:lpstr>
      <vt:lpstr>Mockup/Regeln</vt:lpstr>
      <vt:lpstr>Neue Regeln</vt:lpstr>
      <vt:lpstr>Server/Client</vt:lpstr>
      <vt:lpstr>Anforderungen</vt:lpstr>
      <vt:lpstr>Organisation: Zuständigkeiten</vt:lpstr>
      <vt:lpstr>Organisation: Zeitplan</vt:lpstr>
      <vt:lpstr>Vielen Dank für eure Aufmerksamkeit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UNSER TOLLES SPIEL</dc:title>
  <dc:creator>Lina Mehrle</dc:creator>
  <cp:lastModifiedBy>Lina Mehrle</cp:lastModifiedBy>
  <cp:revision>2</cp:revision>
  <dcterms:created xsi:type="dcterms:W3CDTF">2024-03-01T16:05:20Z</dcterms:created>
  <dcterms:modified xsi:type="dcterms:W3CDTF">2024-03-13T11:34:34Z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0x010100E95708A643972343BDE19A54BF0A0675</vt:lpwstr>
  </property>
</Properties>
</file>